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F3C2-8D42-4DF9-A688-9F9873B21DD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D1AA6-F185-43D6-83C9-8C4783831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859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F3C2-8D42-4DF9-A688-9F9873B21DD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D1AA6-F185-43D6-83C9-8C4783831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382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F3C2-8D42-4DF9-A688-9F9873B21DD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D1AA6-F185-43D6-83C9-8C4783831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476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F3C2-8D42-4DF9-A688-9F9873B21DD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D1AA6-F185-43D6-83C9-8C4783831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089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F3C2-8D42-4DF9-A688-9F9873B21DD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D1AA6-F185-43D6-83C9-8C4783831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81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F3C2-8D42-4DF9-A688-9F9873B21DD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D1AA6-F185-43D6-83C9-8C4783831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42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F3C2-8D42-4DF9-A688-9F9873B21DD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D1AA6-F185-43D6-83C9-8C4783831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338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F3C2-8D42-4DF9-A688-9F9873B21DD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D1AA6-F185-43D6-83C9-8C4783831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418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F3C2-8D42-4DF9-A688-9F9873B21DD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D1AA6-F185-43D6-83C9-8C4783831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90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F3C2-8D42-4DF9-A688-9F9873B21DD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D1AA6-F185-43D6-83C9-8C4783831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11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F3C2-8D42-4DF9-A688-9F9873B21DD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D1AA6-F185-43D6-83C9-8C4783831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184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8F3C2-8D42-4DF9-A688-9F9873B21DD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D1AA6-F185-43D6-83C9-8C4783831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1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Example</a:t>
            </a:r>
            <a:r>
              <a:rPr lang="pl-PL" dirty="0" smtClean="0"/>
              <a:t> PowerPoint </a:t>
            </a:r>
            <a:r>
              <a:rPr lang="pl-PL" smtClean="0"/>
              <a:t>document</a:t>
            </a:r>
            <a:endParaRPr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4435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Panoramiczny</PresentationFormat>
  <Paragraphs>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Example PowerPoint document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PowerPoint document</dc:title>
  <dc:creator>M.Kucharskov</dc:creator>
  <cp:lastModifiedBy>M.Kucharskov</cp:lastModifiedBy>
  <cp:revision>1</cp:revision>
  <dcterms:created xsi:type="dcterms:W3CDTF">2023-10-23T22:51:57Z</dcterms:created>
  <dcterms:modified xsi:type="dcterms:W3CDTF">2023-10-23T22:52:07Z</dcterms:modified>
</cp:coreProperties>
</file>